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2" r:id="rId2"/>
  </p:sldMasterIdLst>
  <p:sldIdLst>
    <p:sldId id="256" r:id="rId3"/>
    <p:sldId id="257" r:id="rId4"/>
    <p:sldId id="268" r:id="rId5"/>
    <p:sldId id="269" r:id="rId6"/>
    <p:sldId id="270" r:id="rId7"/>
    <p:sldId id="271" r:id="rId8"/>
    <p:sldId id="274" r:id="rId9"/>
    <p:sldId id="272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65" r:id="rId21"/>
    <p:sldId id="266" r:id="rId22"/>
    <p:sldId id="273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udhvi Raj Kumar Reddy Muttana" userId="a2af2297bdd603e5" providerId="LiveId" clId="{DBB921F1-6901-442A-B116-8A7E14443B84}"/>
    <pc:docChg chg="addSld delSld modSld">
      <pc:chgData name="Prudhvi Raj Kumar Reddy Muttana" userId="a2af2297bdd603e5" providerId="LiveId" clId="{DBB921F1-6901-442A-B116-8A7E14443B84}" dt="2025-02-28T15:27:31.099" v="206" actId="47"/>
      <pc:docMkLst>
        <pc:docMk/>
      </pc:docMkLst>
      <pc:sldChg chg="addSp modSp mod">
        <pc:chgData name="Prudhvi Raj Kumar Reddy Muttana" userId="a2af2297bdd603e5" providerId="LiveId" clId="{DBB921F1-6901-442A-B116-8A7E14443B84}" dt="2025-02-28T07:37:59.091" v="34" actId="14100"/>
        <pc:sldMkLst>
          <pc:docMk/>
          <pc:sldMk cId="4220778794" sldId="279"/>
        </pc:sldMkLst>
        <pc:spChg chg="mod">
          <ac:chgData name="Prudhvi Raj Kumar Reddy Muttana" userId="a2af2297bdd603e5" providerId="LiveId" clId="{DBB921F1-6901-442A-B116-8A7E14443B84}" dt="2025-02-28T07:36:43.314" v="27" actId="1076"/>
          <ac:spMkLst>
            <pc:docMk/>
            <pc:sldMk cId="4220778794" sldId="279"/>
            <ac:spMk id="2" creationId="{48FB2340-CE2C-43A4-A34A-0AD0048479D8}"/>
          </ac:spMkLst>
        </pc:spChg>
        <pc:spChg chg="mod">
          <ac:chgData name="Prudhvi Raj Kumar Reddy Muttana" userId="a2af2297bdd603e5" providerId="LiveId" clId="{DBB921F1-6901-442A-B116-8A7E14443B84}" dt="2025-02-28T07:36:50.451" v="29" actId="14100"/>
          <ac:spMkLst>
            <pc:docMk/>
            <pc:sldMk cId="4220778794" sldId="279"/>
            <ac:spMk id="3" creationId="{3AC67C69-E1DC-3954-4411-C284C41C758D}"/>
          </ac:spMkLst>
        </pc:spChg>
        <pc:picChg chg="add mod">
          <ac:chgData name="Prudhvi Raj Kumar Reddy Muttana" userId="a2af2297bdd603e5" providerId="LiveId" clId="{DBB921F1-6901-442A-B116-8A7E14443B84}" dt="2025-02-28T07:37:59.091" v="34" actId="14100"/>
          <ac:picMkLst>
            <pc:docMk/>
            <pc:sldMk cId="4220778794" sldId="279"/>
            <ac:picMk id="5" creationId="{4FE8F6D3-3459-3AF3-8494-D0E1E5C00FE7}"/>
          </ac:picMkLst>
        </pc:picChg>
      </pc:sldChg>
      <pc:sldChg chg="addSp modSp mod">
        <pc:chgData name="Prudhvi Raj Kumar Reddy Muttana" userId="a2af2297bdd603e5" providerId="LiveId" clId="{DBB921F1-6901-442A-B116-8A7E14443B84}" dt="2025-02-28T07:40:21.226" v="62" actId="14100"/>
        <pc:sldMkLst>
          <pc:docMk/>
          <pc:sldMk cId="2215290634" sldId="280"/>
        </pc:sldMkLst>
        <pc:spChg chg="mod">
          <ac:chgData name="Prudhvi Raj Kumar Reddy Muttana" userId="a2af2297bdd603e5" providerId="LiveId" clId="{DBB921F1-6901-442A-B116-8A7E14443B84}" dt="2025-02-28T07:38:41.300" v="49" actId="14100"/>
          <ac:spMkLst>
            <pc:docMk/>
            <pc:sldMk cId="2215290634" sldId="280"/>
            <ac:spMk id="2" creationId="{FF7791EB-72B8-BBE3-A63B-52533C42ECA7}"/>
          </ac:spMkLst>
        </pc:spChg>
        <pc:spChg chg="mod">
          <ac:chgData name="Prudhvi Raj Kumar Reddy Muttana" userId="a2af2297bdd603e5" providerId="LiveId" clId="{DBB921F1-6901-442A-B116-8A7E14443B84}" dt="2025-02-28T07:39:09.204" v="55" actId="14100"/>
          <ac:spMkLst>
            <pc:docMk/>
            <pc:sldMk cId="2215290634" sldId="280"/>
            <ac:spMk id="3" creationId="{12E3D061-95B7-A30C-D22F-7204C9F857D0}"/>
          </ac:spMkLst>
        </pc:spChg>
        <pc:picChg chg="add mod">
          <ac:chgData name="Prudhvi Raj Kumar Reddy Muttana" userId="a2af2297bdd603e5" providerId="LiveId" clId="{DBB921F1-6901-442A-B116-8A7E14443B84}" dt="2025-02-28T07:40:21.226" v="62" actId="14100"/>
          <ac:picMkLst>
            <pc:docMk/>
            <pc:sldMk cId="2215290634" sldId="280"/>
            <ac:picMk id="5" creationId="{1CCF63BD-1C7D-36B0-807A-8FF997BF2AB1}"/>
          </ac:picMkLst>
        </pc:picChg>
      </pc:sldChg>
      <pc:sldChg chg="addSp modSp mod">
        <pc:chgData name="Prudhvi Raj Kumar Reddy Muttana" userId="a2af2297bdd603e5" providerId="LiveId" clId="{DBB921F1-6901-442A-B116-8A7E14443B84}" dt="2025-02-28T07:42:28.599" v="91" actId="14100"/>
        <pc:sldMkLst>
          <pc:docMk/>
          <pc:sldMk cId="1044449504" sldId="281"/>
        </pc:sldMkLst>
        <pc:spChg chg="mod">
          <ac:chgData name="Prudhvi Raj Kumar Reddy Muttana" userId="a2af2297bdd603e5" providerId="LiveId" clId="{DBB921F1-6901-442A-B116-8A7E14443B84}" dt="2025-02-28T07:41:09.568" v="79" actId="14100"/>
          <ac:spMkLst>
            <pc:docMk/>
            <pc:sldMk cId="1044449504" sldId="281"/>
            <ac:spMk id="2" creationId="{217A1726-1BD4-EF10-B77F-F2BF1A06BC8B}"/>
          </ac:spMkLst>
        </pc:spChg>
        <pc:spChg chg="mod">
          <ac:chgData name="Prudhvi Raj Kumar Reddy Muttana" userId="a2af2297bdd603e5" providerId="LiveId" clId="{DBB921F1-6901-442A-B116-8A7E14443B84}" dt="2025-02-28T07:41:48.771" v="86" actId="14100"/>
          <ac:spMkLst>
            <pc:docMk/>
            <pc:sldMk cId="1044449504" sldId="281"/>
            <ac:spMk id="3" creationId="{0689C7CA-676D-AE5A-20A9-7FC5E4347132}"/>
          </ac:spMkLst>
        </pc:spChg>
        <pc:picChg chg="add mod">
          <ac:chgData name="Prudhvi Raj Kumar Reddy Muttana" userId="a2af2297bdd603e5" providerId="LiveId" clId="{DBB921F1-6901-442A-B116-8A7E14443B84}" dt="2025-02-28T07:42:28.599" v="91" actId="14100"/>
          <ac:picMkLst>
            <pc:docMk/>
            <pc:sldMk cId="1044449504" sldId="281"/>
            <ac:picMk id="5" creationId="{22E9A3F1-8D8F-CDB8-A662-B4BF655F29CC}"/>
          </ac:picMkLst>
        </pc:picChg>
      </pc:sldChg>
      <pc:sldChg chg="addSp modSp mod">
        <pc:chgData name="Prudhvi Raj Kumar Reddy Muttana" userId="a2af2297bdd603e5" providerId="LiveId" clId="{DBB921F1-6901-442A-B116-8A7E14443B84}" dt="2025-02-28T07:44:47.983" v="121" actId="14100"/>
        <pc:sldMkLst>
          <pc:docMk/>
          <pc:sldMk cId="1794481206" sldId="282"/>
        </pc:sldMkLst>
        <pc:spChg chg="mod">
          <ac:chgData name="Prudhvi Raj Kumar Reddy Muttana" userId="a2af2297bdd603e5" providerId="LiveId" clId="{DBB921F1-6901-442A-B116-8A7E14443B84}" dt="2025-02-28T07:43:26.011" v="108" actId="1076"/>
          <ac:spMkLst>
            <pc:docMk/>
            <pc:sldMk cId="1794481206" sldId="282"/>
            <ac:spMk id="2" creationId="{CD7A65FE-E9F2-9625-9193-38FDBC9A0D01}"/>
          </ac:spMkLst>
        </pc:spChg>
        <pc:spChg chg="mod">
          <ac:chgData name="Prudhvi Raj Kumar Reddy Muttana" userId="a2af2297bdd603e5" providerId="LiveId" clId="{DBB921F1-6901-442A-B116-8A7E14443B84}" dt="2025-02-28T07:44:05.799" v="116" actId="14100"/>
          <ac:spMkLst>
            <pc:docMk/>
            <pc:sldMk cId="1794481206" sldId="282"/>
            <ac:spMk id="3" creationId="{547D8529-882C-32C1-40C4-F6D574808D8D}"/>
          </ac:spMkLst>
        </pc:spChg>
        <pc:picChg chg="add mod">
          <ac:chgData name="Prudhvi Raj Kumar Reddy Muttana" userId="a2af2297bdd603e5" providerId="LiveId" clId="{DBB921F1-6901-442A-B116-8A7E14443B84}" dt="2025-02-28T07:44:47.983" v="121" actId="14100"/>
          <ac:picMkLst>
            <pc:docMk/>
            <pc:sldMk cId="1794481206" sldId="282"/>
            <ac:picMk id="5" creationId="{E5F24CBE-C135-15F8-8CD7-11F8E047F79A}"/>
          </ac:picMkLst>
        </pc:picChg>
      </pc:sldChg>
      <pc:sldChg chg="addSp modSp mod">
        <pc:chgData name="Prudhvi Raj Kumar Reddy Muttana" userId="a2af2297bdd603e5" providerId="LiveId" clId="{DBB921F1-6901-442A-B116-8A7E14443B84}" dt="2025-02-28T07:47:28.749" v="151" actId="14100"/>
        <pc:sldMkLst>
          <pc:docMk/>
          <pc:sldMk cId="1338256303" sldId="283"/>
        </pc:sldMkLst>
        <pc:spChg chg="mod">
          <ac:chgData name="Prudhvi Raj Kumar Reddy Muttana" userId="a2af2297bdd603e5" providerId="LiveId" clId="{DBB921F1-6901-442A-B116-8A7E14443B84}" dt="2025-02-28T07:45:39.216" v="137" actId="1076"/>
          <ac:spMkLst>
            <pc:docMk/>
            <pc:sldMk cId="1338256303" sldId="283"/>
            <ac:spMk id="2" creationId="{0B77E8A3-FF37-BBFF-714F-A85AE7EE2B05}"/>
          </ac:spMkLst>
        </pc:spChg>
        <pc:spChg chg="mod">
          <ac:chgData name="Prudhvi Raj Kumar Reddy Muttana" userId="a2af2297bdd603e5" providerId="LiveId" clId="{DBB921F1-6901-442A-B116-8A7E14443B84}" dt="2025-02-28T07:46:09.953" v="143" actId="14100"/>
          <ac:spMkLst>
            <pc:docMk/>
            <pc:sldMk cId="1338256303" sldId="283"/>
            <ac:spMk id="3" creationId="{0FF9334F-8BFC-5448-E181-64CB0378BDCB}"/>
          </ac:spMkLst>
        </pc:spChg>
        <pc:picChg chg="add mod">
          <ac:chgData name="Prudhvi Raj Kumar Reddy Muttana" userId="a2af2297bdd603e5" providerId="LiveId" clId="{DBB921F1-6901-442A-B116-8A7E14443B84}" dt="2025-02-28T07:47:28.749" v="151" actId="14100"/>
          <ac:picMkLst>
            <pc:docMk/>
            <pc:sldMk cId="1338256303" sldId="283"/>
            <ac:picMk id="5" creationId="{CC8ABB26-EB4B-2DBF-A711-CC902E6F4DF1}"/>
          </ac:picMkLst>
        </pc:picChg>
      </pc:sldChg>
      <pc:sldChg chg="addSp modSp mod">
        <pc:chgData name="Prudhvi Raj Kumar Reddy Muttana" userId="a2af2297bdd603e5" providerId="LiveId" clId="{DBB921F1-6901-442A-B116-8A7E14443B84}" dt="2025-02-28T07:50:40.690" v="184" actId="14100"/>
        <pc:sldMkLst>
          <pc:docMk/>
          <pc:sldMk cId="599518703" sldId="284"/>
        </pc:sldMkLst>
        <pc:spChg chg="mod">
          <ac:chgData name="Prudhvi Raj Kumar Reddy Muttana" userId="a2af2297bdd603e5" providerId="LiveId" clId="{DBB921F1-6901-442A-B116-8A7E14443B84}" dt="2025-02-28T07:48:51.668" v="172" actId="1076"/>
          <ac:spMkLst>
            <pc:docMk/>
            <pc:sldMk cId="599518703" sldId="284"/>
            <ac:spMk id="2" creationId="{3FC4C950-9BEA-636D-A611-048CF4CEB717}"/>
          </ac:spMkLst>
        </pc:spChg>
        <pc:spChg chg="mod">
          <ac:chgData name="Prudhvi Raj Kumar Reddy Muttana" userId="a2af2297bdd603e5" providerId="LiveId" clId="{DBB921F1-6901-442A-B116-8A7E14443B84}" dt="2025-02-28T07:49:12.989" v="178" actId="14100"/>
          <ac:spMkLst>
            <pc:docMk/>
            <pc:sldMk cId="599518703" sldId="284"/>
            <ac:spMk id="3" creationId="{68898E52-F7DC-F35F-2D40-7B223739509C}"/>
          </ac:spMkLst>
        </pc:spChg>
        <pc:picChg chg="add mod">
          <ac:chgData name="Prudhvi Raj Kumar Reddy Muttana" userId="a2af2297bdd603e5" providerId="LiveId" clId="{DBB921F1-6901-442A-B116-8A7E14443B84}" dt="2025-02-28T07:50:40.690" v="184" actId="14100"/>
          <ac:picMkLst>
            <pc:docMk/>
            <pc:sldMk cId="599518703" sldId="284"/>
            <ac:picMk id="5" creationId="{2FCAB214-62D3-877F-3C7A-2BC4117D03BF}"/>
          </ac:picMkLst>
        </pc:picChg>
      </pc:sldChg>
      <pc:sldChg chg="modSp new del mod">
        <pc:chgData name="Prudhvi Raj Kumar Reddy Muttana" userId="a2af2297bdd603e5" providerId="LiveId" clId="{DBB921F1-6901-442A-B116-8A7E14443B84}" dt="2025-02-28T15:27:31.099" v="206" actId="47"/>
        <pc:sldMkLst>
          <pc:docMk/>
          <pc:sldMk cId="3301739078" sldId="285"/>
        </pc:sldMkLst>
        <pc:spChg chg="mod">
          <ac:chgData name="Prudhvi Raj Kumar Reddy Muttana" userId="a2af2297bdd603e5" providerId="LiveId" clId="{DBB921F1-6901-442A-B116-8A7E14443B84}" dt="2025-02-28T15:25:06.538" v="199" actId="14100"/>
          <ac:spMkLst>
            <pc:docMk/>
            <pc:sldMk cId="3301739078" sldId="285"/>
            <ac:spMk id="2" creationId="{5265B3E7-3B55-2C66-33C8-86E434049D98}"/>
          </ac:spMkLst>
        </pc:spChg>
        <pc:spChg chg="mod">
          <ac:chgData name="Prudhvi Raj Kumar Reddy Muttana" userId="a2af2297bdd603e5" providerId="LiveId" clId="{DBB921F1-6901-442A-B116-8A7E14443B84}" dt="2025-02-28T15:26:34.316" v="205" actId="207"/>
          <ac:spMkLst>
            <pc:docMk/>
            <pc:sldMk cId="3301739078" sldId="285"/>
            <ac:spMk id="3" creationId="{1B6C4574-C0E5-D020-588A-C00DDB548AEF}"/>
          </ac:spMkLst>
        </pc:spChg>
      </pc:sldChg>
      <pc:sldChg chg="del">
        <pc:chgData name="Prudhvi Raj Kumar Reddy Muttana" userId="a2af2297bdd603e5" providerId="LiveId" clId="{DBB921F1-6901-442A-B116-8A7E14443B84}" dt="2025-02-28T15:24:15.851" v="185" actId="47"/>
        <pc:sldMkLst>
          <pc:docMk/>
          <pc:sldMk cId="3411438336" sldId="285"/>
        </pc:sldMkLst>
      </pc:sldChg>
      <pc:sldChg chg="del">
        <pc:chgData name="Prudhvi Raj Kumar Reddy Muttana" userId="a2af2297bdd603e5" providerId="LiveId" clId="{DBB921F1-6901-442A-B116-8A7E14443B84}" dt="2025-02-28T15:24:20.981" v="186" actId="47"/>
        <pc:sldMkLst>
          <pc:docMk/>
          <pc:sldMk cId="1595907036" sldId="28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347920" y="673200"/>
            <a:ext cx="4447800" cy="86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9;p2"/>
          <p:cNvPicPr/>
          <p:nvPr/>
        </p:nvPicPr>
        <p:blipFill>
          <a:blip r:embed="rId3"/>
          <a:stretch/>
        </p:blipFill>
        <p:spPr>
          <a:xfrm rot="17260800">
            <a:off x="-269640" y="-104400"/>
            <a:ext cx="2271240" cy="1926360"/>
          </a:xfrm>
          <a:prstGeom prst="rect">
            <a:avLst/>
          </a:prstGeom>
          <a:ln w="0">
            <a:noFill/>
          </a:ln>
        </p:spPr>
      </p:pic>
      <p:grpSp>
        <p:nvGrpSpPr>
          <p:cNvPr id="16" name="Google Shape;10;p2"/>
          <p:cNvGrpSpPr/>
          <p:nvPr/>
        </p:nvGrpSpPr>
        <p:grpSpPr>
          <a:xfrm>
            <a:off x="-782640" y="-294840"/>
            <a:ext cx="11002320" cy="6292440"/>
            <a:chOff x="-782640" y="-294840"/>
            <a:chExt cx="11002320" cy="6292440"/>
          </a:xfrm>
        </p:grpSpPr>
        <p:pic>
          <p:nvPicPr>
            <p:cNvPr id="2" name="Google Shape;11;p2"/>
            <p:cNvPicPr/>
            <p:nvPr/>
          </p:nvPicPr>
          <p:blipFill>
            <a:blip r:embed="rId4"/>
            <a:stretch/>
          </p:blipFill>
          <p:spPr>
            <a:xfrm>
              <a:off x="1656720" y="-197640"/>
              <a:ext cx="1025280" cy="10789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" name="Google Shape;12;p2"/>
            <p:cNvGrpSpPr/>
            <p:nvPr/>
          </p:nvGrpSpPr>
          <p:grpSpPr>
            <a:xfrm>
              <a:off x="-782640" y="-294840"/>
              <a:ext cx="11002320" cy="6292440"/>
              <a:chOff x="-782640" y="-294840"/>
              <a:chExt cx="11002320" cy="6292440"/>
            </a:xfrm>
          </p:grpSpPr>
          <p:pic>
            <p:nvPicPr>
              <p:cNvPr id="4" name="Google Shape;13;p2"/>
              <p:cNvPicPr/>
              <p:nvPr/>
            </p:nvPicPr>
            <p:blipFill>
              <a:blip r:embed="rId5"/>
              <a:stretch/>
            </p:blipFill>
            <p:spPr>
              <a:xfrm>
                <a:off x="6855120" y="3321000"/>
                <a:ext cx="2288520" cy="1822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" name="Google Shape;14;p2"/>
              <p:cNvPicPr/>
              <p:nvPr/>
            </p:nvPicPr>
            <p:blipFill>
              <a:blip r:embed="rId6"/>
              <a:stretch/>
            </p:blipFill>
            <p:spPr>
              <a:xfrm rot="13314000">
                <a:off x="7942680" y="1782720"/>
                <a:ext cx="1980720" cy="16459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6" name="Google Shape;15;p2"/>
              <p:cNvPicPr/>
              <p:nvPr/>
            </p:nvPicPr>
            <p:blipFill>
              <a:blip r:embed="rId7"/>
              <a:stretch/>
            </p:blipFill>
            <p:spPr>
              <a:xfrm rot="1918200">
                <a:off x="-542520" y="-32040"/>
                <a:ext cx="1363320" cy="1297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7" name="Google Shape;16;p2"/>
              <p:cNvPicPr/>
              <p:nvPr/>
            </p:nvPicPr>
            <p:blipFill>
              <a:blip r:embed="rId8"/>
              <a:stretch/>
            </p:blipFill>
            <p:spPr>
              <a:xfrm rot="8107800">
                <a:off x="-319320" y="3945960"/>
                <a:ext cx="1593360" cy="17431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8" name="Google Shape;17;p2"/>
          <p:cNvGrpSpPr/>
          <p:nvPr/>
        </p:nvGrpSpPr>
        <p:grpSpPr>
          <a:xfrm>
            <a:off x="-37080" y="1527840"/>
            <a:ext cx="9488520" cy="3882240"/>
            <a:chOff x="-37080" y="1527840"/>
            <a:chExt cx="9488520" cy="3882240"/>
          </a:xfrm>
        </p:grpSpPr>
        <p:pic>
          <p:nvPicPr>
            <p:cNvPr id="9" name="Google Shape;18;p2"/>
            <p:cNvPicPr/>
            <p:nvPr/>
          </p:nvPicPr>
          <p:blipFill>
            <a:blip r:embed="rId9"/>
            <a:stretch/>
          </p:blipFill>
          <p:spPr>
            <a:xfrm>
              <a:off x="6260760" y="4442040"/>
              <a:ext cx="934920" cy="968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" name="Google Shape;19;p2"/>
            <p:cNvPicPr/>
            <p:nvPr/>
          </p:nvPicPr>
          <p:blipFill>
            <a:blip r:embed="rId10"/>
            <a:stretch/>
          </p:blipFill>
          <p:spPr>
            <a:xfrm>
              <a:off x="8803080" y="1527840"/>
              <a:ext cx="648360" cy="64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" name="Google Shape;20;p2"/>
            <p:cNvPicPr/>
            <p:nvPr/>
          </p:nvPicPr>
          <p:blipFill>
            <a:blip r:embed="rId11"/>
            <a:stretch/>
          </p:blipFill>
          <p:spPr>
            <a:xfrm rot="12801600">
              <a:off x="88920" y="3917520"/>
              <a:ext cx="305640" cy="5511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2" name="Google Shape;21;p2"/>
          <p:cNvPicPr/>
          <p:nvPr/>
        </p:nvPicPr>
        <p:blipFill>
          <a:blip r:embed="rId12"/>
          <a:stretch/>
        </p:blipFill>
        <p:spPr>
          <a:xfrm rot="19418400">
            <a:off x="8279280" y="4549320"/>
            <a:ext cx="284400" cy="5126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828080" y="1700640"/>
            <a:ext cx="5487480" cy="138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97;p9"/>
          <p:cNvPicPr/>
          <p:nvPr/>
        </p:nvPicPr>
        <p:blipFill>
          <a:blip r:embed="rId3"/>
          <a:stretch/>
        </p:blipFill>
        <p:spPr>
          <a:xfrm rot="3388200" flipH="1">
            <a:off x="-134280" y="1944360"/>
            <a:ext cx="1024920" cy="1955160"/>
          </a:xfrm>
          <a:prstGeom prst="rect">
            <a:avLst/>
          </a:prstGeom>
          <a:ln w="0">
            <a:noFill/>
          </a:ln>
        </p:spPr>
      </p:pic>
      <p:grpSp>
        <p:nvGrpSpPr>
          <p:cNvPr id="277" name="Google Shape;98;p9"/>
          <p:cNvGrpSpPr/>
          <p:nvPr/>
        </p:nvGrpSpPr>
        <p:grpSpPr>
          <a:xfrm>
            <a:off x="-781200" y="-1135800"/>
            <a:ext cx="10976760" cy="6279120"/>
            <a:chOff x="-781200" y="-1135800"/>
            <a:chExt cx="10976760" cy="6279120"/>
          </a:xfrm>
        </p:grpSpPr>
        <p:pic>
          <p:nvPicPr>
            <p:cNvPr id="278" name="Google Shape;99;p9"/>
            <p:cNvPicPr/>
            <p:nvPr/>
          </p:nvPicPr>
          <p:blipFill>
            <a:blip r:embed="rId4"/>
            <a:stretch/>
          </p:blipFill>
          <p:spPr>
            <a:xfrm rot="11580600" flipH="1">
              <a:off x="7734600" y="-914760"/>
              <a:ext cx="2199960" cy="2092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9" name="Google Shape;100;p9"/>
            <p:cNvPicPr/>
            <p:nvPr/>
          </p:nvPicPr>
          <p:blipFill>
            <a:blip r:embed="rId5"/>
            <a:stretch/>
          </p:blipFill>
          <p:spPr>
            <a:xfrm rot="16200000" flipH="1">
              <a:off x="7466400" y="3466080"/>
              <a:ext cx="1754280" cy="159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0" name="Google Shape;101;p9"/>
            <p:cNvPicPr/>
            <p:nvPr/>
          </p:nvPicPr>
          <p:blipFill>
            <a:blip r:embed="rId6"/>
            <a:stretch/>
          </p:blipFill>
          <p:spPr>
            <a:xfrm rot="10162200" flipH="1">
              <a:off x="8358480" y="1770120"/>
              <a:ext cx="1681560" cy="183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1" name="Google Shape;102;p9"/>
            <p:cNvPicPr/>
            <p:nvPr/>
          </p:nvPicPr>
          <p:blipFill>
            <a:blip r:embed="rId7"/>
            <a:stretch/>
          </p:blipFill>
          <p:spPr>
            <a:xfrm flipH="1">
              <a:off x="-488520" y="-420480"/>
              <a:ext cx="1854720" cy="1541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2" name="Google Shape;103;p9"/>
            <p:cNvPicPr/>
            <p:nvPr/>
          </p:nvPicPr>
          <p:blipFill>
            <a:blip r:embed="rId8"/>
            <a:stretch/>
          </p:blipFill>
          <p:spPr>
            <a:xfrm rot="15141600" flipH="1">
              <a:off x="1095840" y="-253800"/>
              <a:ext cx="772560" cy="769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3" name="Google Shape;104;p9"/>
            <p:cNvPicPr/>
            <p:nvPr/>
          </p:nvPicPr>
          <p:blipFill>
            <a:blip r:embed="rId9"/>
            <a:stretch/>
          </p:blipFill>
          <p:spPr>
            <a:xfrm rot="12600000" flipH="1">
              <a:off x="-526320" y="669960"/>
              <a:ext cx="1808640" cy="1503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84" name="Google Shape;105;p9"/>
          <p:cNvGrpSpPr/>
          <p:nvPr/>
        </p:nvGrpSpPr>
        <p:grpSpPr>
          <a:xfrm>
            <a:off x="159480" y="812880"/>
            <a:ext cx="8901000" cy="3971520"/>
            <a:chOff x="159480" y="812880"/>
            <a:chExt cx="8901000" cy="3971520"/>
          </a:xfrm>
        </p:grpSpPr>
        <p:pic>
          <p:nvPicPr>
            <p:cNvPr id="285" name="Google Shape;106;p9"/>
            <p:cNvPicPr/>
            <p:nvPr/>
          </p:nvPicPr>
          <p:blipFill>
            <a:blip r:embed="rId10"/>
            <a:stretch/>
          </p:blipFill>
          <p:spPr>
            <a:xfrm flipH="1">
              <a:off x="7361640" y="3444840"/>
              <a:ext cx="1293840" cy="1339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6" name="Google Shape;107;p9"/>
            <p:cNvPicPr/>
            <p:nvPr/>
          </p:nvPicPr>
          <p:blipFill>
            <a:blip r:embed="rId11"/>
            <a:stretch/>
          </p:blipFill>
          <p:spPr>
            <a:xfrm flipH="1">
              <a:off x="159480" y="3444840"/>
              <a:ext cx="240480" cy="25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7" name="Google Shape;108;p9"/>
            <p:cNvPicPr/>
            <p:nvPr/>
          </p:nvPicPr>
          <p:blipFill>
            <a:blip r:embed="rId12"/>
            <a:stretch/>
          </p:blipFill>
          <p:spPr>
            <a:xfrm rot="388800">
              <a:off x="8772480" y="825840"/>
              <a:ext cx="262080" cy="472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2466000" y="1713240"/>
            <a:ext cx="4211640" cy="1161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4432" y="409735"/>
            <a:ext cx="7756903" cy="372056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MIS </a:t>
            </a:r>
            <a:r>
              <a:rPr lang="en" sz="36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FOR SMART WASTE MANAGEMENT SYSTEM</a:t>
            </a:r>
            <a:br>
              <a:rPr lang="en" sz="4600" spc="-1" dirty="0">
                <a:solidFill>
                  <a:schemeClr val="dk1"/>
                </a:solidFill>
                <a:latin typeface="Space Grotesk SemiBold"/>
                <a:ea typeface="Space Grotesk SemiBold"/>
              </a:rPr>
            </a:br>
            <a:br>
              <a:rPr lang="en" sz="36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</a:br>
            <a:r>
              <a:rPr lang="en" sz="28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M.NITHIN REDDY(192111205)</a:t>
            </a:r>
            <a:br>
              <a:rPr lang="en" sz="2800" spc="-1" dirty="0">
                <a:solidFill>
                  <a:schemeClr val="dk1"/>
                </a:solidFill>
                <a:latin typeface="Space Grotesk SemiBold"/>
                <a:ea typeface="Space Grotesk SemiBold"/>
              </a:rPr>
            </a:br>
            <a:r>
              <a:rPr lang="en" sz="2800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L.BALA KONDAIAH(192111256)</a:t>
            </a:r>
            <a:endParaRPr lang="fr-FR" sz="2800" b="0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5" name="Google Shape;387;p34"/>
          <p:cNvCxnSpPr/>
          <p:nvPr/>
        </p:nvCxnSpPr>
        <p:spPr>
          <a:xfrm>
            <a:off x="2520414" y="2822545"/>
            <a:ext cx="328176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7F80-CF5F-21FA-5736-542B1F25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061" y="47115"/>
            <a:ext cx="2073105" cy="656134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2: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76B05-E46A-DDD4-5375-853575DB557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23AA4-F9BC-887E-E5C5-951778DA0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7" y="649154"/>
            <a:ext cx="8480886" cy="44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F179-92C1-B07F-E11A-812C9667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295" y="188465"/>
            <a:ext cx="2108006" cy="566171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3: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F4E07-5C02-F1EB-5A9A-AEC8549DA2A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76F58-A818-3931-5B72-50583D795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6" y="754636"/>
            <a:ext cx="8585587" cy="4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0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D47E-F75F-F2CC-8967-F5B0B5A7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391" y="226470"/>
            <a:ext cx="2105418" cy="604168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4: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CD262-8E4F-EFDD-6CD4-A19CDA327B61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BBF9B-70E9-FBD8-77FB-9D2C0A1CE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0638"/>
            <a:ext cx="8449475" cy="408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24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B2340-CE2C-43A4-A34A-0AD00484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111" y="-115558"/>
            <a:ext cx="2272941" cy="866160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5: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67C69-E1DC-3954-4411-C284C41C758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97868" y="750602"/>
            <a:ext cx="8103957" cy="412852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8F6D3-3459-3AF3-8494-D0E1E5C0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8" y="750602"/>
            <a:ext cx="8103957" cy="412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7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91EB-72B8-BBE3-A63B-52533C42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121" y="142708"/>
            <a:ext cx="2168239" cy="866160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6: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3D061-95B7-A30C-D22F-7204C9F857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58266" y="1039893"/>
            <a:ext cx="8522766" cy="385319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F63BD-1C7D-36B0-807A-8FF997BF2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6" y="1039892"/>
            <a:ext cx="8711230" cy="39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1726-1BD4-EF10-B77F-F2BF1A06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982" y="104702"/>
            <a:ext cx="2105418" cy="642174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7: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9C7CA-676D-AE5A-20A9-7FC5E434713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28066" y="746876"/>
            <a:ext cx="8550687" cy="411131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9A3F1-8D8F-CDB8-A662-B4BF655F2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6" y="746876"/>
            <a:ext cx="8550687" cy="41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4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65FE-E9F2-9625-9193-38FDBC9A0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4893" y="97721"/>
            <a:ext cx="2042596" cy="569119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8: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8529-882C-32C1-40C4-F6D574808D8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37325" y="774797"/>
            <a:ext cx="8662370" cy="404848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24CBE-C135-15F8-8CD7-11F8E047F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5" y="774796"/>
            <a:ext cx="8662370" cy="404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81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E8A3-FF37-BBFF-714F-A85AE7EE2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51" y="65927"/>
            <a:ext cx="2056556" cy="541346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9: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9334F-8BFC-5448-E181-64CB0378BDC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44305" y="812751"/>
            <a:ext cx="8662370" cy="408731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ABB26-EB4B-2DBF-A711-CC902E6F4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05" y="656134"/>
            <a:ext cx="8746132" cy="42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56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C950-9BEA-636D-A611-048CF4CEB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970" y="72908"/>
            <a:ext cx="2349723" cy="492485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10: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98E52-F7DC-F35F-2D40-7B223739509C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88464" y="804478"/>
            <a:ext cx="8788012" cy="411653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AB214-62D3-877F-3C7A-2BC4117D0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4" y="804478"/>
            <a:ext cx="8808952" cy="41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18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907717" y="92942"/>
            <a:ext cx="5561042" cy="666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6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Role of DBMS in Analytics</a:t>
            </a:r>
            <a:endParaRPr lang="fr-FR" sz="3600" b="0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1084883" y="959122"/>
            <a:ext cx="6772758" cy="389148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&amp; Management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Organizes and stores data from waste bins, sensors, and collection schedules for efficient retrieval.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 &amp; Analytics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Analyzes bin capacity, waste accumulation trends, and predicts optimal collection times.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 Optimization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Uses GIS data to determine the most efficient collection routes, reducing fuel costs and improving efficiency.</a:t>
            </a:r>
          </a:p>
          <a:p>
            <a:pPr algn="l">
              <a:buFont typeface="+mj-lt"/>
              <a:buAutoNum type="arabicPeriod"/>
            </a:pPr>
            <a:r>
              <a:rPr lang="en-US" sz="200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Scalability </a:t>
            </a: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Ensures data integrity, access control, and supports large-scale waste management operations.</a:t>
            </a:r>
          </a:p>
        </p:txBody>
      </p:sp>
      <p:cxnSp>
        <p:nvCxnSpPr>
          <p:cNvPr id="326" name="Google Shape;424;p37"/>
          <p:cNvCxnSpPr>
            <a:cxnSpLocks/>
          </p:cNvCxnSpPr>
          <p:nvPr/>
        </p:nvCxnSpPr>
        <p:spPr>
          <a:xfrm>
            <a:off x="1852047" y="759302"/>
            <a:ext cx="550189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986632" y="147880"/>
            <a:ext cx="4209840" cy="106742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600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1177869" y="1312609"/>
            <a:ext cx="6493791" cy="351511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management is a critical issue in urban areas.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collection leads to overflowing bins and increased pollution.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MIS can streamline waste collection through real-time monitoring and optimization.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Waste Monitoring – Smart sensors track waste levels, ensuring timely collection and reducing overflow.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Collection Routes – GPS tracking and data analytics help plan efficient routes, cutting fuel costs and emissions.</a:t>
            </a:r>
          </a:p>
        </p:txBody>
      </p:sp>
      <p:cxnSp>
        <p:nvCxnSpPr>
          <p:cNvPr id="298" name="Google Shape;424;p37"/>
          <p:cNvCxnSpPr/>
          <p:nvPr/>
        </p:nvCxnSpPr>
        <p:spPr>
          <a:xfrm>
            <a:off x="2143232" y="1214941"/>
            <a:ext cx="389664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2144847" y="1270275"/>
            <a:ext cx="3896641" cy="666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b="0" strike="noStrike" spc="-1" dirty="0">
                <a:solidFill>
                  <a:schemeClr val="dk1"/>
                </a:solidFill>
                <a:latin typeface="Times New Roman" panose="02020603050405020304" pitchFamily="18" charset="0"/>
                <a:ea typeface="Space Grotesk SemiBold"/>
                <a:cs typeface="Times New Roman" panose="02020603050405020304" pitchFamily="18" charset="0"/>
              </a:rPr>
              <a:t>Conclusions</a:t>
            </a:r>
            <a:endParaRPr lang="fr-FR" b="0" strike="noStrike" spc="-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759418" y="2169074"/>
            <a:ext cx="6850251" cy="258828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just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000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Database Management System (DBMS) is essential for managing and analyzing data in a Smart Waste Management MIS. It efficiently stores and organizes data from waste bins, sensors, and collection schedules, ensuring real-time retrieval and analysis. By leveraging predictive analytics, it helps forecast waste accumulation trends, enabling proactive planning for waste collection and resource allocation. </a:t>
            </a:r>
            <a:endParaRPr lang="en-US" sz="2000" b="0" strike="noStrike" spc="-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9" name="Google Shape;424;p37"/>
          <p:cNvCxnSpPr/>
          <p:nvPr/>
        </p:nvCxnSpPr>
        <p:spPr>
          <a:xfrm>
            <a:off x="2144847" y="1927873"/>
            <a:ext cx="3896640" cy="36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AF56-4EC4-5B46-014E-19732A65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778" y="788957"/>
            <a:ext cx="5308169" cy="3364589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4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22B38-A013-A86C-12E5-20ABE970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680" y="343869"/>
            <a:ext cx="4447800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ABSTRACT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12CE6-94A7-1D31-83F0-AF896B05EF5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28420" y="1154628"/>
            <a:ext cx="7539926" cy="3353817"/>
          </a:xfrm>
        </p:spPr>
        <p:txBody>
          <a:bodyPr/>
          <a:lstStyle/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Information System (MIS) for monitoring waste collection schedules, bin capacities, and route optimization.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analytics for efficient resource allocation and cost savings.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Cloud Computing, GIS, and DBMS technologies.</a:t>
            </a:r>
          </a:p>
          <a:p>
            <a:pPr marL="0" indent="0">
              <a:buNone/>
            </a:pPr>
            <a:endParaRPr lang="en-IN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889640-2269-D32C-4AC5-0517C24D6DA9}"/>
              </a:ext>
            </a:extLst>
          </p:cNvPr>
          <p:cNvCxnSpPr/>
          <p:nvPr/>
        </p:nvCxnSpPr>
        <p:spPr>
          <a:xfrm>
            <a:off x="5594888" y="246996"/>
            <a:ext cx="759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oogle Shape;387;p34">
            <a:extLst>
              <a:ext uri="{FF2B5EF4-FFF2-40B4-BE49-F238E27FC236}">
                <a16:creationId xmlns:a16="http://schemas.microsoft.com/office/drawing/2014/main" id="{1C2E7D7C-56AC-491E-F166-4C5F4DA529C3}"/>
              </a:ext>
            </a:extLst>
          </p:cNvPr>
          <p:cNvCxnSpPr>
            <a:cxnSpLocks/>
          </p:cNvCxnSpPr>
          <p:nvPr/>
        </p:nvCxnSpPr>
        <p:spPr>
          <a:xfrm>
            <a:off x="3138406" y="1051163"/>
            <a:ext cx="2719953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73024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8799-1371-13D9-F707-55E2630F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459" y="254746"/>
            <a:ext cx="6323308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FBFC1-8A68-76BB-E00C-CECA3F9587AD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49451" y="1278609"/>
            <a:ext cx="7818895" cy="2969823"/>
          </a:xfrm>
        </p:spPr>
        <p:txBody>
          <a:bodyPr/>
          <a:lstStyle/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for data storage and access.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 Information System (GIS) for route planning.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 (DBMS) for data storage and retrieval.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languages: Python, Java.</a:t>
            </a:r>
          </a:p>
          <a:p>
            <a:endParaRPr lang="en-IN" sz="2800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096F71A1-7D46-A614-49AC-E5527F9BEB79}"/>
              </a:ext>
            </a:extLst>
          </p:cNvPr>
          <p:cNvCxnSpPr>
            <a:cxnSpLocks/>
          </p:cNvCxnSpPr>
          <p:nvPr/>
        </p:nvCxnSpPr>
        <p:spPr>
          <a:xfrm>
            <a:off x="2580467" y="1007056"/>
            <a:ext cx="6253566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2962683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80B0-FCD0-033F-B812-F1053131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966" y="337319"/>
            <a:ext cx="6090834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REQUIRMENTS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7B30C-7775-52B7-2116-57EA2733D368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200" y="1123293"/>
            <a:ext cx="7648414" cy="3347965"/>
          </a:xfrm>
        </p:spPr>
        <p:txBody>
          <a:bodyPr/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IoT-enabled smart bins with sensors.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GPS-enabled tracking devices for waste collection vehicles.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servers for data processing and storage.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and mobile devices for accessing MIS dashboards.</a:t>
            </a:r>
          </a:p>
          <a:p>
            <a:endParaRPr lang="en-IN" sz="2800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4C9D5833-E963-C6CF-27B2-F568C1C622FA}"/>
              </a:ext>
            </a:extLst>
          </p:cNvPr>
          <p:cNvCxnSpPr>
            <a:cxnSpLocks/>
          </p:cNvCxnSpPr>
          <p:nvPr/>
        </p:nvCxnSpPr>
        <p:spPr>
          <a:xfrm>
            <a:off x="2417735" y="1123293"/>
            <a:ext cx="6393051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313798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C1CE-C6CF-7D7A-F462-A6FFFD5C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720" y="509354"/>
            <a:ext cx="4548752" cy="86616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WORKING PROCESS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B1AEE-473E-0DEC-BEB0-9BF33AE5EF2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45666" y="1301859"/>
            <a:ext cx="8194639" cy="3448372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Smart bins collect data on waste levels.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is transmitted to the cloud.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MIS analyzes data and suggests optimized collection  routes.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Waste collection teams receive real-time updates.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Reports are generated for further analysis.</a:t>
            </a:r>
          </a:p>
          <a:p>
            <a:endParaRPr lang="en-IN" dirty="0"/>
          </a:p>
        </p:txBody>
      </p:sp>
      <p:cxnSp>
        <p:nvCxnSpPr>
          <p:cNvPr id="4" name="Google Shape;424;p37">
            <a:extLst>
              <a:ext uri="{FF2B5EF4-FFF2-40B4-BE49-F238E27FC236}">
                <a16:creationId xmlns:a16="http://schemas.microsoft.com/office/drawing/2014/main" id="{C621920B-9BC0-4B35-ABC1-E1AD56D3550E}"/>
              </a:ext>
            </a:extLst>
          </p:cNvPr>
          <p:cNvCxnSpPr>
            <a:cxnSpLocks/>
          </p:cNvCxnSpPr>
          <p:nvPr/>
        </p:nvCxnSpPr>
        <p:spPr>
          <a:xfrm>
            <a:off x="2511013" y="1325108"/>
            <a:ext cx="461045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98352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83DE-77DD-2C62-4D2E-352C060B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138" y="-114491"/>
            <a:ext cx="4447800" cy="866160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57D3E-CD52-8BE9-FEC4-BA8619BA0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7" y="751669"/>
            <a:ext cx="6052089" cy="4231035"/>
          </a:xfrm>
          <a:prstGeom prst="rect">
            <a:avLst/>
          </a:prstGeom>
        </p:spPr>
      </p:pic>
      <p:cxnSp>
        <p:nvCxnSpPr>
          <p:cNvPr id="6" name="Google Shape;424;p37">
            <a:extLst>
              <a:ext uri="{FF2B5EF4-FFF2-40B4-BE49-F238E27FC236}">
                <a16:creationId xmlns:a16="http://schemas.microsoft.com/office/drawing/2014/main" id="{03BB89FB-E441-39E2-4B15-7E605ED669C8}"/>
              </a:ext>
            </a:extLst>
          </p:cNvPr>
          <p:cNvCxnSpPr>
            <a:cxnSpLocks/>
          </p:cNvCxnSpPr>
          <p:nvPr/>
        </p:nvCxnSpPr>
        <p:spPr>
          <a:xfrm>
            <a:off x="2867187" y="619933"/>
            <a:ext cx="2936929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95242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55DA64-B03F-0F1D-BBD6-9B2F41AEF29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84915" y="1053884"/>
            <a:ext cx="7806678" cy="3285642"/>
          </a:xfrm>
        </p:spPr>
        <p:txBody>
          <a:bodyPr/>
          <a:lstStyle/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Advantages &amp; Disadvantages: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City Integration – Can be combined with other smart         city technologies for better urban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for better decision-making.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initial implementation cost.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and technical expertise needed.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cxnSp>
        <p:nvCxnSpPr>
          <p:cNvPr id="8" name="Google Shape;424;p37">
            <a:extLst>
              <a:ext uri="{FF2B5EF4-FFF2-40B4-BE49-F238E27FC236}">
                <a16:creationId xmlns:a16="http://schemas.microsoft.com/office/drawing/2014/main" id="{EA142947-F263-650F-275B-8B36197831C6}"/>
              </a:ext>
            </a:extLst>
          </p:cNvPr>
          <p:cNvCxnSpPr>
            <a:cxnSpLocks/>
          </p:cNvCxnSpPr>
          <p:nvPr/>
        </p:nvCxnSpPr>
        <p:spPr>
          <a:xfrm>
            <a:off x="1569798" y="1928569"/>
            <a:ext cx="3928821" cy="0"/>
          </a:xfrm>
          <a:prstGeom prst="straightConnector1">
            <a:avLst/>
          </a:prstGeom>
          <a:ln w="28575">
            <a:solidFill>
              <a:srgbClr val="59874A"/>
            </a:solidFill>
            <a:round/>
          </a:ln>
        </p:spPr>
      </p:cxnSp>
    </p:spTree>
    <p:extLst>
      <p:ext uri="{BB962C8B-B14F-4D97-AF65-F5344CB8AC3E}">
        <p14:creationId xmlns:p14="http://schemas.microsoft.com/office/powerpoint/2010/main" val="130830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0F9A-C033-F0FD-8773-BCFBD353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140" y="75911"/>
            <a:ext cx="3957747" cy="775668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1: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8246DD-5188-D3EF-815D-79F973EC339B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57200" y="1203479"/>
            <a:ext cx="8229240" cy="386411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E050F-5CC7-7B69-7498-2A44FAEAD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21380"/>
            <a:ext cx="8229240" cy="414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6551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Inspiration for College by Slidesgo">
  <a:themeElements>
    <a:clrScheme name="Simple Light">
      <a:dk1>
        <a:srgbClr val="0D1F3D"/>
      </a:dk1>
      <a:lt1>
        <a:srgbClr val="F7F0E9"/>
      </a:lt1>
      <a:dk2>
        <a:srgbClr val="A0CE91"/>
      </a:dk2>
      <a:lt2>
        <a:srgbClr val="75C35D"/>
      </a:lt2>
      <a:accent1>
        <a:srgbClr val="59874A"/>
      </a:accent1>
      <a:accent2>
        <a:srgbClr val="454073"/>
      </a:accent2>
      <a:accent3>
        <a:srgbClr val="5A5494"/>
      </a:accent3>
      <a:accent4>
        <a:srgbClr val="7C77B3"/>
      </a:accent4>
      <a:accent5>
        <a:srgbClr val="FFFFFF"/>
      </a:accent5>
      <a:accent6>
        <a:srgbClr val="FFFFFF"/>
      </a:accent6>
      <a:hlink>
        <a:srgbClr val="0D1F3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sign Inspiration for College by Slidesgo">
  <a:themeElements>
    <a:clrScheme name="Simple Light">
      <a:dk1>
        <a:srgbClr val="0D1F3D"/>
      </a:dk1>
      <a:lt1>
        <a:srgbClr val="F7F0E9"/>
      </a:lt1>
      <a:dk2>
        <a:srgbClr val="A0CE91"/>
      </a:dk2>
      <a:lt2>
        <a:srgbClr val="75C35D"/>
      </a:lt2>
      <a:accent1>
        <a:srgbClr val="59874A"/>
      </a:accent1>
      <a:accent2>
        <a:srgbClr val="454073"/>
      </a:accent2>
      <a:accent3>
        <a:srgbClr val="5A5494"/>
      </a:accent3>
      <a:accent4>
        <a:srgbClr val="7C77B3"/>
      </a:accent4>
      <a:accent5>
        <a:srgbClr val="FFFFFF"/>
      </a:accent5>
      <a:accent6>
        <a:srgbClr val="FFFFFF"/>
      </a:accent6>
      <a:hlink>
        <a:srgbClr val="0D1F3D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486</Words>
  <Application>Microsoft Office PowerPoint</Application>
  <PresentationFormat>On-screen Show (16:9)</PresentationFormat>
  <Paragraphs>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OpenSymbol</vt:lpstr>
      <vt:lpstr>Space Grotesk SemiBold</vt:lpstr>
      <vt:lpstr>Symbol</vt:lpstr>
      <vt:lpstr>Times New Roman</vt:lpstr>
      <vt:lpstr>Wingdings</vt:lpstr>
      <vt:lpstr>Design Inspiration for College by Slidesgo</vt:lpstr>
      <vt:lpstr>Design Inspiration for College by Slidesgo</vt:lpstr>
      <vt:lpstr>MIS FOR SMART WASTE MANAGEMENT SYSTEM  M.NITHIN REDDY(192111205) L.BALA KONDAIAH(192111256)</vt:lpstr>
      <vt:lpstr>INTRODUCTION</vt:lpstr>
      <vt:lpstr>     ABSTRACT</vt:lpstr>
      <vt:lpstr>SOFTWARE REQUIREMENTS</vt:lpstr>
      <vt:lpstr>HARDWARE REQUIRMENTS</vt:lpstr>
      <vt:lpstr> WORKING PROCESS</vt:lpstr>
      <vt:lpstr>  FLOWCHART</vt:lpstr>
      <vt:lpstr>PowerPoint Presentation</vt:lpstr>
      <vt:lpstr>IMPLEMENTATION OUTPUT 1:</vt:lpstr>
      <vt:lpstr>OUTPUT 2:</vt:lpstr>
      <vt:lpstr>OUTPUT 3:</vt:lpstr>
      <vt:lpstr>OUTPUT 4:</vt:lpstr>
      <vt:lpstr>OUTPUT 5:</vt:lpstr>
      <vt:lpstr>OUTPUT 6:</vt:lpstr>
      <vt:lpstr>OUTPUT 7:</vt:lpstr>
      <vt:lpstr>OUTPUT 8:</vt:lpstr>
      <vt:lpstr>OUTPUT 9:</vt:lpstr>
      <vt:lpstr>OUTPUT 10:</vt:lpstr>
      <vt:lpstr>Role of DBMS in Analytics</vt:lpstr>
      <vt:lpstr>Conclusions</vt:lpstr>
      <vt:lpstr> THANK YOU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FOR SMART WASTE MANAGEMENT SYSTEM  M.NITHIN REDDY(192111205) L.BALA KONDAIAH(192111256)</dc:title>
  <dc:creator>Prudhvi Raj Kumar Reddy Muttana</dc:creator>
  <cp:lastModifiedBy>Prudhvi Raj Kumar Reddy Muttana</cp:lastModifiedBy>
  <cp:revision>10</cp:revision>
  <dcterms:modified xsi:type="dcterms:W3CDTF">2025-02-28T15:27:37Z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2025-02-18T05:10:15Z</dcterms:created>
  <dc:creator>Unknown Creator</dc:creator>
  <dc:description/>
  <dc:language>en-US</dc:language>
  <cp:lastModifiedBy>Unknown Creator</cp:lastModifiedBy>
  <dcterms:modified xsi:type="dcterms:W3CDTF">2025-02-18T05:10:15Z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